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0238B373-8DB9-48FD-8D29-D9173064761F}" type="datetimeFigureOut">
              <a:rPr lang="es-ES" smtClean="0"/>
              <a:t>28/02/2018</a:t>
            </a:fld>
            <a:endParaRPr lang="es-E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A257279-B411-4F0B-BAA0-7DE219C31A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1564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8B373-8DB9-48FD-8D29-D9173064761F}" type="datetimeFigureOut">
              <a:rPr lang="es-ES" smtClean="0"/>
              <a:t>28/02/2018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7279-B411-4F0B-BAA0-7DE219C31A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5279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8B373-8DB9-48FD-8D29-D9173064761F}" type="datetimeFigureOut">
              <a:rPr lang="es-ES" smtClean="0"/>
              <a:t>28/02/2018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7279-B411-4F0B-BAA0-7DE219C31A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2858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8B373-8DB9-48FD-8D29-D9173064761F}" type="datetimeFigureOut">
              <a:rPr lang="es-ES" smtClean="0"/>
              <a:t>28/02/2018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7279-B411-4F0B-BAA0-7DE219C31A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5160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238B373-8DB9-48FD-8D29-D9173064761F}" type="datetimeFigureOut">
              <a:rPr lang="es-ES" smtClean="0"/>
              <a:t>28/02/2018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BA257279-B411-4F0B-BAA0-7DE219C31A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05356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8B373-8DB9-48FD-8D29-D9173064761F}" type="datetimeFigureOut">
              <a:rPr lang="es-ES" smtClean="0"/>
              <a:t>28/02/2018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7279-B411-4F0B-BAA0-7DE219C31A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270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8B373-8DB9-48FD-8D29-D9173064761F}" type="datetimeFigureOut">
              <a:rPr lang="es-ES" smtClean="0"/>
              <a:t>28/02/2018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7279-B411-4F0B-BAA0-7DE219C31A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5903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8B373-8DB9-48FD-8D29-D9173064761F}" type="datetimeFigureOut">
              <a:rPr lang="es-ES" smtClean="0"/>
              <a:t>28/02/2018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7279-B411-4F0B-BAA0-7DE219C31A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0330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8B373-8DB9-48FD-8D29-D9173064761F}" type="datetimeFigureOut">
              <a:rPr lang="es-ES" smtClean="0"/>
              <a:t>28/02/2018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7279-B411-4F0B-BAA0-7DE219C31A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6110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8B373-8DB9-48FD-8D29-D9173064761F}" type="datetimeFigureOut">
              <a:rPr lang="es-ES" smtClean="0"/>
              <a:t>28/02/2018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s-E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257279-B411-4F0B-BAA0-7DE219C31A65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4652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0238B373-8DB9-48FD-8D29-D9173064761F}" type="datetimeFigureOut">
              <a:rPr lang="es-ES" smtClean="0"/>
              <a:t>28/02/2018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257279-B411-4F0B-BAA0-7DE219C31A65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8990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238B373-8DB9-48FD-8D29-D9173064761F}" type="datetimeFigureOut">
              <a:rPr lang="es-ES" smtClean="0"/>
              <a:t>28/02/2018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A257279-B411-4F0B-BAA0-7DE219C31A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9392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campamentoriogrand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Campamento semana santa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Colonia </a:t>
            </a:r>
            <a:r>
              <a:rPr lang="es-ES" dirty="0" err="1" smtClean="0"/>
              <a:t>Selawik</a:t>
            </a:r>
            <a:r>
              <a:rPr lang="es-ES" dirty="0" smtClean="0"/>
              <a:t> 2018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1984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-¿Dónde vamos?</a:t>
            </a:r>
            <a:endParaRPr lang="es-ES" b="1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-</a:t>
            </a:r>
            <a:r>
              <a:rPr lang="es-ES" sz="2000" b="1" dirty="0" err="1" smtClean="0"/>
              <a:t>Quesa</a:t>
            </a:r>
            <a:r>
              <a:rPr lang="es-ES" sz="2000" b="1" dirty="0" smtClean="0"/>
              <a:t>, Paraje de </a:t>
            </a:r>
            <a:r>
              <a:rPr lang="es-ES" sz="2000" b="1" dirty="0" err="1" smtClean="0"/>
              <a:t>Corbera</a:t>
            </a:r>
            <a:r>
              <a:rPr lang="es-ES" sz="2000" b="1" dirty="0" smtClean="0"/>
              <a:t>, Valencia</a:t>
            </a:r>
          </a:p>
          <a:p>
            <a:r>
              <a:rPr lang="es-ES" sz="2000" b="1" dirty="0" smtClean="0"/>
              <a:t>-Campamento Ibero</a:t>
            </a:r>
          </a:p>
          <a:p>
            <a:r>
              <a:rPr lang="es-ES" sz="2000" b="1" dirty="0">
                <a:hlinkClick r:id="rId2"/>
              </a:rPr>
              <a:t>https://www.campamentoriogrande.com</a:t>
            </a:r>
            <a:r>
              <a:rPr lang="es-ES" sz="2000" b="1" dirty="0" smtClean="0">
                <a:hlinkClick r:id="rId2"/>
              </a:rPr>
              <a:t>/</a:t>
            </a:r>
            <a:endParaRPr lang="es-ES" sz="2000" b="1" dirty="0" smtClean="0"/>
          </a:p>
          <a:p>
            <a:endParaRPr lang="es-ES" sz="20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365696"/>
            <a:ext cx="4459458" cy="334459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262" y="642594"/>
            <a:ext cx="5153465" cy="3865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30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Objetivos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Adquirir hábitos de vida saludable e higiene.</a:t>
            </a:r>
          </a:p>
          <a:p>
            <a:endParaRPr lang="es-ES" b="1" dirty="0" smtClean="0"/>
          </a:p>
          <a:p>
            <a:r>
              <a:rPr lang="es-ES" b="1" dirty="0" smtClean="0"/>
              <a:t>Los castores son una colonia donde juegan todos juntos, sin dar de lado a nadie.</a:t>
            </a:r>
          </a:p>
          <a:p>
            <a:endParaRPr lang="es-ES" b="1" dirty="0" smtClean="0"/>
          </a:p>
          <a:p>
            <a:r>
              <a:rPr lang="es-ES" b="1" dirty="0" smtClean="0"/>
              <a:t>Los castores aprenden curiosidades de la cultura pirata.</a:t>
            </a:r>
          </a:p>
          <a:p>
            <a:endParaRPr lang="es-ES" b="1" dirty="0" smtClean="0"/>
          </a:p>
          <a:p>
            <a:r>
              <a:rPr lang="es-ES" b="1" dirty="0" smtClean="0"/>
              <a:t>Los castores comprenden que son las etapas de castores y la promesa.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2054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¿Cuál es el plan de Semana Santa?</a:t>
            </a:r>
            <a:endParaRPr lang="es-ES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8056358"/>
              </p:ext>
            </p:extLst>
          </p:nvPr>
        </p:nvGraphicFramePr>
        <p:xfrm>
          <a:off x="1066800" y="2131573"/>
          <a:ext cx="100584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557">
                  <a:extLst>
                    <a:ext uri="{9D8B030D-6E8A-4147-A177-3AD203B41FA5}">
                      <a16:colId xmlns:a16="http://schemas.microsoft.com/office/drawing/2014/main" val="2116673083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1819387197"/>
                    </a:ext>
                  </a:extLst>
                </a:gridCol>
                <a:gridCol w="1913206">
                  <a:extLst>
                    <a:ext uri="{9D8B030D-6E8A-4147-A177-3AD203B41FA5}">
                      <a16:colId xmlns:a16="http://schemas.microsoft.com/office/drawing/2014/main" val="820594810"/>
                    </a:ext>
                  </a:extLst>
                </a:gridCol>
                <a:gridCol w="1885071">
                  <a:extLst>
                    <a:ext uri="{9D8B030D-6E8A-4147-A177-3AD203B41FA5}">
                      <a16:colId xmlns:a16="http://schemas.microsoft.com/office/drawing/2014/main" val="13727234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245384788"/>
                    </a:ext>
                  </a:extLst>
                </a:gridCol>
                <a:gridCol w="1882726">
                  <a:extLst>
                    <a:ext uri="{9D8B030D-6E8A-4147-A177-3AD203B41FA5}">
                      <a16:colId xmlns:a16="http://schemas.microsoft.com/office/drawing/2014/main" val="4261256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SÁBADO</a:t>
                      </a:r>
                      <a:endParaRPr lang="es-E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DOMINGO</a:t>
                      </a:r>
                      <a:endParaRPr lang="es-E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LUNES</a:t>
                      </a:r>
                      <a:endParaRPr lang="es-E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MARTES</a:t>
                      </a:r>
                      <a:endParaRPr lang="es-E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MIÉRCOLES</a:t>
                      </a:r>
                      <a:endParaRPr lang="es-E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72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</a:t>
                      </a:r>
                      <a:endParaRPr lang="es-E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X</a:t>
                      </a:r>
                      <a:endParaRPr lang="es-E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PLAYA</a:t>
                      </a:r>
                      <a:endParaRPr lang="es-E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POZAS CYL</a:t>
                      </a:r>
                      <a:endParaRPr lang="es-E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JUEGO</a:t>
                      </a:r>
                      <a:r>
                        <a:rPr lang="es-ES" baseline="0" dirty="0" smtClean="0"/>
                        <a:t> CON ESCULTAS + DUCHAS</a:t>
                      </a:r>
                      <a:endParaRPr lang="es-E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RECOGIDA Y VUELTA</a:t>
                      </a:r>
                      <a:r>
                        <a:rPr lang="es-ES" baseline="0" dirty="0" smtClean="0"/>
                        <a:t> A CASA</a:t>
                      </a:r>
                      <a:endParaRPr lang="es-E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663308"/>
                  </a:ext>
                </a:extLst>
              </a:tr>
              <a:tr h="731520">
                <a:tc rowSpan="2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T1</a:t>
                      </a:r>
                      <a:endParaRPr lang="es-E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MONTAR</a:t>
                      </a:r>
                      <a:r>
                        <a:rPr lang="es-ES" baseline="0" dirty="0" smtClean="0"/>
                        <a:t> TIENDAS</a:t>
                      </a:r>
                      <a:endParaRPr lang="es-E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JUEGO DE</a:t>
                      </a:r>
                      <a:r>
                        <a:rPr lang="es-ES" baseline="0" dirty="0" smtClean="0"/>
                        <a:t> BÚSQUEDA DEL TESORO</a:t>
                      </a:r>
                      <a:endParaRPr lang="es-E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JUEGO 45 ANIVERSARIO</a:t>
                      </a:r>
                      <a:endParaRPr lang="es-E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66547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DUCHAS</a:t>
                      </a:r>
                      <a:endParaRPr lang="es-E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542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T2</a:t>
                      </a:r>
                      <a:endParaRPr lang="es-E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ORDENAR</a:t>
                      </a:r>
                      <a:r>
                        <a:rPr lang="es-ES" baseline="0" dirty="0" smtClean="0"/>
                        <a:t> CAJAS + JUEGO DE NORMAS </a:t>
                      </a:r>
                      <a:endParaRPr lang="es-E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TALLER DISFRACES PIRATAS</a:t>
                      </a:r>
                      <a:endParaRPr lang="es-E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EVALUACIÓN +</a:t>
                      </a:r>
                      <a:r>
                        <a:rPr lang="es-ES" baseline="0" dirty="0" smtClean="0"/>
                        <a:t> PASOS DE ETAPA</a:t>
                      </a:r>
                      <a:endParaRPr lang="es-E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676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NOCHE</a:t>
                      </a:r>
                      <a:endParaRPr lang="es-E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COLA</a:t>
                      </a:r>
                      <a:r>
                        <a:rPr lang="es-ES" baseline="0" dirty="0" smtClean="0"/>
                        <a:t> DE CASTOR (PULSERAS)</a:t>
                      </a:r>
                      <a:endParaRPr lang="es-E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STALKING</a:t>
                      </a:r>
                      <a:r>
                        <a:rPr lang="es-ES" baseline="0" dirty="0" smtClean="0"/>
                        <a:t> (EN BUSCA DE LA PERLA NEGRA)</a:t>
                      </a:r>
                      <a:endParaRPr lang="es-E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CEREMONIA</a:t>
                      </a:r>
                      <a:r>
                        <a:rPr lang="es-ES" baseline="0" dirty="0" smtClean="0"/>
                        <a:t> PIRATA</a:t>
                      </a:r>
                      <a:endParaRPr lang="es-E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FIESTA</a:t>
                      </a:r>
                      <a:endParaRPr lang="es-E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405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4519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¿Qué hay que llevar?</a:t>
            </a:r>
            <a:endParaRPr lang="es-ES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8540546"/>
              </p:ext>
            </p:extLst>
          </p:nvPr>
        </p:nvGraphicFramePr>
        <p:xfrm>
          <a:off x="954258" y="2014194"/>
          <a:ext cx="10058400" cy="4021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49831674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853496672"/>
                    </a:ext>
                  </a:extLst>
                </a:gridCol>
              </a:tblGrid>
              <a:tr h="414679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046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u="none" dirty="0" smtClean="0"/>
                        <a:t>UNIFORME</a:t>
                      </a:r>
                      <a:r>
                        <a:rPr lang="es-ES" u="none" baseline="0" dirty="0" smtClean="0"/>
                        <a:t> (POLO Y PAÑOLETA)</a:t>
                      </a:r>
                      <a:endParaRPr lang="es-ES" u="none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u="none" dirty="0" smtClean="0"/>
                        <a:t>CEPILLO DE DIENTES Y DE</a:t>
                      </a:r>
                      <a:r>
                        <a:rPr lang="es-ES" u="none" baseline="0" dirty="0" smtClean="0"/>
                        <a:t> PELO</a:t>
                      </a:r>
                      <a:endParaRPr lang="es-ES" u="none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729369"/>
                  </a:ext>
                </a:extLst>
              </a:tr>
              <a:tr h="388815">
                <a:tc>
                  <a:txBody>
                    <a:bodyPr/>
                    <a:lstStyle/>
                    <a:p>
                      <a:r>
                        <a:rPr lang="es-ES" dirty="0" smtClean="0"/>
                        <a:t>PANTALONES</a:t>
                      </a:r>
                      <a:r>
                        <a:rPr lang="es-ES" baseline="0" dirty="0" smtClean="0"/>
                        <a:t> LARGOS (X2)</a:t>
                      </a:r>
                      <a:endParaRPr lang="es-E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NO HACE FALTA CHAMPÚ, NI SUAVIZANTE, NI JABÓN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576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PANTALONES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smtClean="0"/>
                        <a:t>CORTOS (X3)</a:t>
                      </a:r>
                      <a:endParaRPr lang="es-E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LINTERNA FRONTAL</a:t>
                      </a:r>
                      <a:endParaRPr lang="es-E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679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CAMISETAS (X6)</a:t>
                      </a:r>
                      <a:endParaRPr lang="es-E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CHANCLAS, TOALLA</a:t>
                      </a:r>
                      <a:r>
                        <a:rPr lang="es-ES" baseline="0" dirty="0" smtClean="0"/>
                        <a:t> Y BAÑADOR</a:t>
                      </a:r>
                      <a:endParaRPr lang="es-ES" dirty="0" smtClean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231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FORRO POLAR/SUDADERA</a:t>
                      </a:r>
                      <a:r>
                        <a:rPr lang="es-ES" baseline="0" dirty="0" smtClean="0"/>
                        <a:t> (X2) Y ABRIGO</a:t>
                      </a:r>
                      <a:endParaRPr lang="es-E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807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PIJAMA</a:t>
                      </a:r>
                      <a:endParaRPr lang="es-E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772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CALCETINES (X6)</a:t>
                      </a:r>
                      <a:endParaRPr lang="es-E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264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ROPA INTERIOR (X6)</a:t>
                      </a:r>
                      <a:endParaRPr lang="es-E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POTO,</a:t>
                      </a:r>
                      <a:r>
                        <a:rPr lang="es-ES" baseline="0" dirty="0" smtClean="0"/>
                        <a:t> PLATO Y CUBIERTOS</a:t>
                      </a:r>
                      <a:endParaRPr lang="es-E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139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BOTAS Y DEPORTIVAS</a:t>
                      </a:r>
                      <a:endParaRPr lang="es-E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COMIDA DEL PRIMER DÍA</a:t>
                      </a:r>
                      <a:endParaRPr lang="es-E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577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9377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57</TotalTime>
  <Words>226</Words>
  <Application>Microsoft Office PowerPoint</Application>
  <PresentationFormat>Panorámica</PresentationFormat>
  <Paragraphs>60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Century Gothic</vt:lpstr>
      <vt:lpstr>Garamond</vt:lpstr>
      <vt:lpstr>Savon</vt:lpstr>
      <vt:lpstr>Campamento semana santa</vt:lpstr>
      <vt:lpstr>-¿Dónde vamos?</vt:lpstr>
      <vt:lpstr>Objetivos</vt:lpstr>
      <vt:lpstr>¿Cuál es el plan de Semana Santa?</vt:lpstr>
      <vt:lpstr>¿Qué hay que llevar?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Campamento semana santa</dc:title>
  <dc:creator>Beatriz</dc:creator>
  <cp:lastModifiedBy>Beatriz</cp:lastModifiedBy>
  <cp:revision>8</cp:revision>
  <dcterms:created xsi:type="dcterms:W3CDTF">2018-02-28T15:58:59Z</dcterms:created>
  <dcterms:modified xsi:type="dcterms:W3CDTF">2018-02-28T16:56:46Z</dcterms:modified>
</cp:coreProperties>
</file>