
<file path=[Content_Types].xml><?xml version="1.0" encoding="utf-8"?>
<Types xmlns="http://schemas.openxmlformats.org/package/2006/content-types">
  <Default Extension="bmp" ContentType="image/bmp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66" r:id="rId3"/>
    <p:sldId id="257" r:id="rId4"/>
    <p:sldId id="260" r:id="rId5"/>
    <p:sldId id="263" r:id="rId6"/>
    <p:sldId id="258" r:id="rId7"/>
    <p:sldId id="259" r:id="rId8"/>
    <p:sldId id="261" r:id="rId9"/>
    <p:sldId id="262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03FCE02C-6EC6-4E09-BC2C-9FDED4DE236E}" type="datetimeFigureOut">
              <a:rPr lang="en-US" dirty="0"/>
              <a:t>10/22/2016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B075A7A-4A9A-410F-B848-AB998ACC9419}" type="datetimeFigureOut">
              <a:rPr lang="en-US" dirty="0"/>
              <a:pPr/>
              <a:t>10/22/2016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3E88-2D66-4D17-B0FA-EA13CB20B2FF}" type="datetimeFigureOut">
              <a:rPr lang="en-US" dirty="0"/>
              <a:pPr/>
              <a:t>10/22/2016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8F36E1-9596-4E98-8786-4A17C5D29C65}" type="datetimeFigureOut">
              <a:rPr lang="en-US" dirty="0"/>
              <a:pPr/>
              <a:t>10/22/2016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EE4D1A55-63BC-4BA2-9538-7DDEADA10621}" type="datetimeFigureOut">
              <a:rPr lang="en-US" dirty="0"/>
              <a:t>10/22/2016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D01ABB-8821-4BF5-97A9-E1A66ACAEAA9}" type="datetimeFigureOut">
              <a:rPr lang="en-US" dirty="0"/>
              <a:pPr/>
              <a:t>10/22/2016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0C37B1C-D4A1-4A4F-A470-80868146AFC5}" type="datetimeFigureOut">
              <a:rPr lang="en-US" dirty="0"/>
              <a:pPr/>
              <a:t>10/22/2016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31D1B9-F39E-471E-80A9-595CAA5664AD}" type="datetimeFigureOut">
              <a:rPr lang="en-US" dirty="0"/>
              <a:pPr/>
              <a:t>10/22/2016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FCEABC-E2B9-4606-A74F-CB06AF596887}" type="datetimeFigureOut">
              <a:rPr lang="en-US" dirty="0"/>
              <a:pPr/>
              <a:t>10/22/2016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34693" y="237744"/>
            <a:ext cx="8633081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16" name="Rectangle 15"/>
          <p:cNvSpPr/>
          <p:nvPr/>
        </p:nvSpPr>
        <p:spPr>
          <a:xfrm>
            <a:off x="371856" y="374904"/>
            <a:ext cx="8353044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5" y="704850"/>
            <a:ext cx="7562850" cy="51435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8850A0-01A3-4F4E-AA52-F716A9BFD4EB}" type="datetimeFigureOut">
              <a:rPr lang="en-US" dirty="0"/>
              <a:pPr/>
              <a:t>10/22/2016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9158" y="6214535"/>
            <a:ext cx="5184648" cy="256032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1"/>
          </a:solidFill>
          <a:ln w="6350" cap="sq">
            <a:solidFill>
              <a:schemeClr val="tx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601076" cy="6382512"/>
          </a:xfrm>
          <a:solidFill>
            <a:srgbClr val="808080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5811CCA-BB49-46C7-A0E2-F42339750F9A}" type="datetimeFigureOut">
              <a:rPr lang="en-US" dirty="0"/>
              <a:t>10/22/2016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fld id="{17205CAA-4E5A-4223-BD55-C5D2841AC9EF}" type="datetimeFigureOut">
              <a:rPr lang="en-US" dirty="0"/>
              <a:t>10/22/2016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MANADA WAINGUNGA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RONDA 2016-2017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937767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NORMAS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ASISTENCIA OBLIGATORIA.</a:t>
            </a:r>
          </a:p>
          <a:p>
            <a:r>
              <a:rPr lang="es-ES" dirty="0" smtClean="0"/>
              <a:t>ES UNA ACTIVIDAD EDUCATIVA.</a:t>
            </a:r>
          </a:p>
          <a:p>
            <a:r>
              <a:rPr lang="es-ES" dirty="0" smtClean="0"/>
              <a:t>NO CHUCHES</a:t>
            </a:r>
          </a:p>
          <a:p>
            <a:r>
              <a:rPr lang="es-ES" dirty="0" smtClean="0"/>
              <a:t>NO MÓVIL</a:t>
            </a:r>
          </a:p>
          <a:p>
            <a:r>
              <a:rPr lang="es-ES" dirty="0" smtClean="0"/>
              <a:t>NO JUGUETES</a:t>
            </a:r>
          </a:p>
          <a:p>
            <a:r>
              <a:rPr lang="es-ES" dirty="0" smtClean="0"/>
              <a:t>NO FOTOGRAFÍAS</a:t>
            </a:r>
          </a:p>
          <a:p>
            <a:r>
              <a:rPr lang="es-ES" dirty="0" smtClean="0"/>
              <a:t>SE ESPERA EN EL PATIO</a:t>
            </a:r>
          </a:p>
          <a:p>
            <a:r>
              <a:rPr lang="es-ES" dirty="0" smtClean="0"/>
              <a:t>UNIFORME</a:t>
            </a:r>
          </a:p>
          <a:p>
            <a:r>
              <a:rPr lang="es-ES" dirty="0" smtClean="0"/>
              <a:t>NO PIOJOS</a:t>
            </a:r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9288" y="1667122"/>
            <a:ext cx="4114419" cy="4114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70698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13124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dirty="0" smtClean="0"/>
              <a:t>PAULA </a:t>
            </a:r>
            <a:br>
              <a:rPr lang="es-ES" sz="3200" dirty="0" smtClean="0"/>
            </a:br>
            <a:r>
              <a:rPr lang="es-ES" sz="3200" dirty="0" smtClean="0"/>
              <a:t>ANDREA</a:t>
            </a:r>
            <a:br>
              <a:rPr lang="es-ES" sz="3200" dirty="0" smtClean="0"/>
            </a:br>
            <a:r>
              <a:rPr lang="es-ES" sz="3200" dirty="0" smtClean="0"/>
              <a:t>GONZALO (SKEO)</a:t>
            </a:r>
            <a:br>
              <a:rPr lang="es-ES" sz="3200" dirty="0" smtClean="0"/>
            </a:br>
            <a:r>
              <a:rPr lang="es-ES" sz="3200" dirty="0" smtClean="0"/>
              <a:t>NACHO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3433706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¿Qué vamos a ver hoy?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800" dirty="0" smtClean="0"/>
              <a:t>Qué son los lobatos y cuál es nuestra manada</a:t>
            </a:r>
          </a:p>
          <a:p>
            <a:r>
              <a:rPr lang="es-ES" sz="2800" dirty="0" smtClean="0"/>
              <a:t>Cómo funcionamos</a:t>
            </a:r>
          </a:p>
          <a:p>
            <a:r>
              <a:rPr lang="es-ES" sz="2800" dirty="0" smtClean="0"/>
              <a:t>Objetivos del trimestre</a:t>
            </a:r>
          </a:p>
          <a:p>
            <a:r>
              <a:rPr lang="es-ES" sz="2800" dirty="0" smtClean="0"/>
              <a:t>Calendario </a:t>
            </a:r>
          </a:p>
          <a:p>
            <a:r>
              <a:rPr lang="es-ES" sz="2800" dirty="0" smtClean="0"/>
              <a:t>Mochila para las salidas de fin de semana</a:t>
            </a:r>
          </a:p>
          <a:p>
            <a:r>
              <a:rPr lang="es-ES" sz="2800" dirty="0" smtClean="0"/>
              <a:t>Normas del GSSA</a:t>
            </a:r>
          </a:p>
          <a:p>
            <a:pPr marL="0" indent="0">
              <a:buNone/>
            </a:pPr>
            <a:endParaRPr lang="es-ES" sz="2800" dirty="0" smtClean="0"/>
          </a:p>
        </p:txBody>
      </p:sp>
    </p:spTree>
    <p:extLst>
      <p:ext uri="{BB962C8B-B14F-4D97-AF65-F5344CB8AC3E}">
        <p14:creationId xmlns:p14="http://schemas.microsoft.com/office/powerpoint/2010/main" val="210049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¿Qué son los lobatos?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smtClean="0"/>
              <a:t>	8, 9 y 10 años (3º,4º y 5º de primaria)</a:t>
            </a:r>
          </a:p>
          <a:p>
            <a:pPr marL="0" indent="0">
              <a:buNone/>
            </a:pPr>
            <a:r>
              <a:rPr lang="es-ES" dirty="0"/>
              <a:t>	</a:t>
            </a:r>
            <a:r>
              <a:rPr lang="es-ES" dirty="0" smtClean="0"/>
              <a:t>Marco simbólico: “El Libro de las Tierras Vírgenes”</a:t>
            </a:r>
          </a:p>
        </p:txBody>
      </p:sp>
      <p:graphicFrame>
        <p:nvGraphicFramePr>
          <p:cNvPr id="10" name="Tab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9754839"/>
              </p:ext>
            </p:extLst>
          </p:nvPr>
        </p:nvGraphicFramePr>
        <p:xfrm>
          <a:off x="757708" y="3757412"/>
          <a:ext cx="5898524" cy="1085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6767"/>
                <a:gridCol w="1949420"/>
                <a:gridCol w="2262337"/>
              </a:tblGrid>
              <a:tr h="410121">
                <a:tc gridSpan="3">
                  <a:txBody>
                    <a:bodyPr/>
                    <a:lstStyle/>
                    <a:p>
                      <a:r>
                        <a:rPr lang="es-ES" dirty="0" smtClean="0"/>
                        <a:t>                                         LOBATOS</a:t>
                      </a:r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675139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WAINGUNGA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ROCA</a:t>
                      </a:r>
                      <a:r>
                        <a:rPr lang="es-ES" baseline="0" dirty="0" smtClean="0"/>
                        <a:t> DE LA PAZ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KHANHIWARA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CuadroTexto 10"/>
          <p:cNvSpPr txBox="1"/>
          <p:nvPr/>
        </p:nvSpPr>
        <p:spPr>
          <a:xfrm>
            <a:off x="2017690" y="3016915"/>
            <a:ext cx="79620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WAINGUNGA: Río del que beben todos los animales. </a:t>
            </a:r>
            <a:endParaRPr lang="es-ES" dirty="0"/>
          </a:p>
        </p:txBody>
      </p:sp>
      <p:graphicFrame>
        <p:nvGraphicFramePr>
          <p:cNvPr id="12" name="Tab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1675219"/>
              </p:ext>
            </p:extLst>
          </p:nvPr>
        </p:nvGraphicFramePr>
        <p:xfrm>
          <a:off x="6965324" y="3736063"/>
          <a:ext cx="4468968" cy="23879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0021"/>
                <a:gridCol w="1698947"/>
              </a:tblGrid>
              <a:tr h="425555">
                <a:tc gridSpan="2">
                  <a:txBody>
                    <a:bodyPr/>
                    <a:lstStyle/>
                    <a:p>
                      <a:r>
                        <a:rPr lang="es-ES" dirty="0" smtClean="0"/>
                        <a:t>ETAPAS</a:t>
                      </a:r>
                      <a:r>
                        <a:rPr lang="es-ES" baseline="0" dirty="0" smtClean="0"/>
                        <a:t> DEL LOBATO</a:t>
                      </a:r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654116">
                <a:tc>
                  <a:txBody>
                    <a:bodyPr/>
                    <a:lstStyle/>
                    <a:p>
                      <a:r>
                        <a:rPr lang="es-ES" dirty="0" smtClean="0"/>
                        <a:t>Huella</a:t>
                      </a:r>
                      <a:r>
                        <a:rPr lang="es-ES" baseline="0" dirty="0" smtClean="0"/>
                        <a:t> de </a:t>
                      </a:r>
                      <a:r>
                        <a:rPr lang="es-ES" baseline="0" dirty="0" err="1" smtClean="0"/>
                        <a:t>Akela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Integración </a:t>
                      </a:r>
                      <a:endParaRPr lang="es-ES" dirty="0"/>
                    </a:p>
                  </a:txBody>
                  <a:tcPr/>
                </a:tc>
              </a:tr>
              <a:tr h="654116">
                <a:tc>
                  <a:txBody>
                    <a:bodyPr/>
                    <a:lstStyle/>
                    <a:p>
                      <a:r>
                        <a:rPr lang="es-ES" dirty="0" smtClean="0"/>
                        <a:t>Huella de </a:t>
                      </a:r>
                      <a:r>
                        <a:rPr lang="es-ES" dirty="0" err="1" smtClean="0"/>
                        <a:t>Baloo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Participación</a:t>
                      </a:r>
                      <a:endParaRPr lang="es-ES" dirty="0"/>
                    </a:p>
                  </a:txBody>
                  <a:tcPr/>
                </a:tc>
              </a:tr>
              <a:tr h="654116">
                <a:tc>
                  <a:txBody>
                    <a:bodyPr/>
                    <a:lstStyle/>
                    <a:p>
                      <a:r>
                        <a:rPr lang="es-ES" dirty="0" smtClean="0"/>
                        <a:t>Huella de </a:t>
                      </a:r>
                      <a:r>
                        <a:rPr lang="es-ES" dirty="0" err="1" smtClean="0"/>
                        <a:t>Bagheera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Animación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7358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¿Cómo funcionamos?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smtClean="0"/>
              <a:t>Reuniones normales: </a:t>
            </a:r>
            <a:r>
              <a:rPr lang="es-ES" b="1" dirty="0" smtClean="0"/>
              <a:t>sábados de 16:30 – 18:30h</a:t>
            </a:r>
          </a:p>
          <a:p>
            <a:pPr marL="0" indent="0">
              <a:buNone/>
            </a:pPr>
            <a:endParaRPr lang="es-ES" b="1" dirty="0" smtClean="0"/>
          </a:p>
          <a:p>
            <a:r>
              <a:rPr lang="es-ES" dirty="0" smtClean="0"/>
              <a:t>Salidas de unidad</a:t>
            </a:r>
            <a:r>
              <a:rPr lang="es-ES" b="1" dirty="0" smtClean="0"/>
              <a:t>: Un fin de semana entero (Sábado y Domingo) al trimestre.</a:t>
            </a:r>
          </a:p>
          <a:p>
            <a:pPr marL="0" indent="0">
              <a:buNone/>
            </a:pPr>
            <a:endParaRPr lang="es-ES" b="1" dirty="0" smtClean="0"/>
          </a:p>
          <a:p>
            <a:r>
              <a:rPr lang="es-ES" dirty="0" smtClean="0"/>
              <a:t>Salidas de grupo</a:t>
            </a:r>
            <a:r>
              <a:rPr lang="es-ES" b="1" dirty="0" smtClean="0"/>
              <a:t>: Un fin de semana entero (Sábado y Domingo) al trimestre.</a:t>
            </a:r>
          </a:p>
          <a:p>
            <a:pPr marL="0" indent="0">
              <a:buNone/>
            </a:pPr>
            <a:endParaRPr lang="es-ES" b="1" dirty="0" smtClean="0"/>
          </a:p>
          <a:p>
            <a:r>
              <a:rPr lang="es-ES" dirty="0" smtClean="0"/>
              <a:t>Reuniones extraordinarias: </a:t>
            </a:r>
            <a:r>
              <a:rPr lang="es-ES" b="1" dirty="0" smtClean="0"/>
              <a:t>Las avisaremos con tiempo para que os podáis organizar.</a:t>
            </a:r>
          </a:p>
          <a:p>
            <a:endParaRPr lang="es-ES" b="1" dirty="0"/>
          </a:p>
          <a:p>
            <a:r>
              <a:rPr lang="es-ES" dirty="0" smtClean="0"/>
              <a:t>CAMPAMENTOS</a:t>
            </a:r>
          </a:p>
          <a:p>
            <a:endParaRPr lang="es-ES" b="1" dirty="0"/>
          </a:p>
          <a:p>
            <a:r>
              <a:rPr lang="es-ES" b="1" dirty="0" smtClean="0"/>
              <a:t>CUOTAS*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3216648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OBJETIVOS ANUEALES/TRIMESTRALES</a:t>
            </a:r>
            <a:endParaRPr lang="es-ES" dirty="0"/>
          </a:p>
        </p:txBody>
      </p:sp>
      <p:cxnSp>
        <p:nvCxnSpPr>
          <p:cNvPr id="5" name="Conector recto 4"/>
          <p:cNvCxnSpPr/>
          <p:nvPr/>
        </p:nvCxnSpPr>
        <p:spPr>
          <a:xfrm>
            <a:off x="1066800" y="3593206"/>
            <a:ext cx="967203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8"/>
          <p:cNvCxnSpPr/>
          <p:nvPr/>
        </p:nvCxnSpPr>
        <p:spPr>
          <a:xfrm>
            <a:off x="3979572" y="3406462"/>
            <a:ext cx="0" cy="3734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10"/>
          <p:cNvCxnSpPr/>
          <p:nvPr/>
        </p:nvCxnSpPr>
        <p:spPr>
          <a:xfrm>
            <a:off x="7585656" y="3406462"/>
            <a:ext cx="0" cy="4121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/>
          <p:cNvSpPr txBox="1"/>
          <p:nvPr/>
        </p:nvSpPr>
        <p:spPr>
          <a:xfrm>
            <a:off x="1326524" y="2807594"/>
            <a:ext cx="23053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PRIMER TRIMESTRE</a:t>
            </a:r>
            <a:endParaRPr lang="es-ES" dirty="0"/>
          </a:p>
        </p:txBody>
      </p:sp>
      <p:sp>
        <p:nvSpPr>
          <p:cNvPr id="15" name="CuadroTexto 14"/>
          <p:cNvSpPr txBox="1"/>
          <p:nvPr/>
        </p:nvSpPr>
        <p:spPr>
          <a:xfrm>
            <a:off x="4350913" y="2815176"/>
            <a:ext cx="3103808" cy="379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SEGUNDO TRIMESTRE</a:t>
            </a:r>
            <a:endParaRPr lang="es-ES" dirty="0"/>
          </a:p>
        </p:txBody>
      </p:sp>
      <p:sp>
        <p:nvSpPr>
          <p:cNvPr id="16" name="CuadroTexto 15"/>
          <p:cNvSpPr txBox="1"/>
          <p:nvPr/>
        </p:nvSpPr>
        <p:spPr>
          <a:xfrm>
            <a:off x="7972022" y="2889023"/>
            <a:ext cx="31531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TERCER TRIMESTRE</a:t>
            </a:r>
            <a:endParaRPr lang="es-ES" dirty="0"/>
          </a:p>
        </p:txBody>
      </p:sp>
      <p:sp>
        <p:nvSpPr>
          <p:cNvPr id="17" name="CuadroTexto 16"/>
          <p:cNvSpPr txBox="1"/>
          <p:nvPr/>
        </p:nvSpPr>
        <p:spPr>
          <a:xfrm>
            <a:off x="1326524" y="3991310"/>
            <a:ext cx="23053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SOCORRISMO </a:t>
            </a:r>
          </a:p>
          <a:p>
            <a:pPr algn="ctr"/>
            <a:r>
              <a:rPr lang="es-ES" dirty="0" smtClean="0"/>
              <a:t>+</a:t>
            </a:r>
          </a:p>
          <a:p>
            <a:pPr algn="ctr"/>
            <a:r>
              <a:rPr lang="es-ES" dirty="0" smtClean="0"/>
              <a:t>LEY Y MÁXIMAS DE BALOO</a:t>
            </a:r>
            <a:endParaRPr lang="es-ES" dirty="0"/>
          </a:p>
        </p:txBody>
      </p:sp>
      <p:sp>
        <p:nvSpPr>
          <p:cNvPr id="18" name="CuadroTexto 17"/>
          <p:cNvSpPr txBox="1"/>
          <p:nvPr/>
        </p:nvSpPr>
        <p:spPr>
          <a:xfrm>
            <a:off x="4620296" y="4012708"/>
            <a:ext cx="25650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ORIENTACIÓN</a:t>
            </a:r>
          </a:p>
          <a:p>
            <a:pPr algn="ctr"/>
            <a:r>
              <a:rPr lang="es-ES" dirty="0" smtClean="0"/>
              <a:t>+</a:t>
            </a:r>
          </a:p>
          <a:p>
            <a:pPr algn="ctr"/>
            <a:r>
              <a:rPr lang="es-ES" dirty="0" smtClean="0"/>
              <a:t>PALABRAS MÁGICAS E HIMNO</a:t>
            </a:r>
            <a:endParaRPr lang="es-ES" dirty="0"/>
          </a:p>
        </p:txBody>
      </p:sp>
      <p:sp>
        <p:nvSpPr>
          <p:cNvPr id="19" name="CuadroTexto 18"/>
          <p:cNvSpPr txBox="1"/>
          <p:nvPr/>
        </p:nvSpPr>
        <p:spPr>
          <a:xfrm>
            <a:off x="8227453" y="3991310"/>
            <a:ext cx="251138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CABUYERÍA</a:t>
            </a:r>
          </a:p>
          <a:p>
            <a:pPr algn="ctr"/>
            <a:r>
              <a:rPr lang="es-ES" dirty="0" smtClean="0"/>
              <a:t>+</a:t>
            </a:r>
          </a:p>
          <a:p>
            <a:pPr algn="ctr"/>
            <a:r>
              <a:rPr lang="es-ES" dirty="0" smtClean="0"/>
              <a:t>FÓRMULA DE LA PROMESA, PERSONAJES DEL LIRO, PATRÓN Y COLORES.</a:t>
            </a:r>
          </a:p>
          <a:p>
            <a:endParaRPr lang="es-ES" dirty="0"/>
          </a:p>
        </p:txBody>
      </p:sp>
      <p:sp>
        <p:nvSpPr>
          <p:cNvPr id="20" name="CuadroTexto 19"/>
          <p:cNvSpPr txBox="1"/>
          <p:nvPr/>
        </p:nvSpPr>
        <p:spPr>
          <a:xfrm>
            <a:off x="1326524" y="1869984"/>
            <a:ext cx="94123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bg1"/>
                </a:solidFill>
              </a:rPr>
              <a:t>LOS LOBATOS CONOCEN TODO LO RELATIVO A LOBATISMO Y TÉCNICA APLICADA A SU EDAD.</a:t>
            </a:r>
            <a:endParaRPr lang="es-E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6854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OBJETIVOS ANUEALES/TRIMESTRALES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1955442" y="2014194"/>
            <a:ext cx="10236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bg1"/>
                </a:solidFill>
              </a:rPr>
              <a:t>LOS LOBATOS RESPETAN A LOS VIEJOS LOBOS Y AL RESTO DE LA MANADA</a:t>
            </a:r>
            <a:endParaRPr lang="es-ES" b="1" dirty="0">
              <a:solidFill>
                <a:schemeClr val="bg1"/>
              </a:solidFill>
            </a:endParaRPr>
          </a:p>
        </p:txBody>
      </p:sp>
      <p:cxnSp>
        <p:nvCxnSpPr>
          <p:cNvPr id="6" name="Conector recto 5"/>
          <p:cNvCxnSpPr/>
          <p:nvPr/>
        </p:nvCxnSpPr>
        <p:spPr>
          <a:xfrm>
            <a:off x="1249251" y="3570460"/>
            <a:ext cx="93500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/>
          <p:cNvCxnSpPr/>
          <p:nvPr/>
        </p:nvCxnSpPr>
        <p:spPr>
          <a:xfrm>
            <a:off x="3618963" y="3385794"/>
            <a:ext cx="0" cy="3693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13"/>
          <p:cNvCxnSpPr/>
          <p:nvPr/>
        </p:nvCxnSpPr>
        <p:spPr>
          <a:xfrm>
            <a:off x="7073721" y="3412901"/>
            <a:ext cx="0" cy="3422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uadroTexto 18"/>
          <p:cNvSpPr txBox="1"/>
          <p:nvPr/>
        </p:nvSpPr>
        <p:spPr>
          <a:xfrm>
            <a:off x="1292181" y="3043569"/>
            <a:ext cx="22559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PRIMER TRIMESTRE</a:t>
            </a:r>
            <a:endParaRPr lang="es-ES" dirty="0"/>
          </a:p>
        </p:txBody>
      </p:sp>
      <p:sp>
        <p:nvSpPr>
          <p:cNvPr id="20" name="CuadroTexto 19"/>
          <p:cNvSpPr txBox="1"/>
          <p:nvPr/>
        </p:nvSpPr>
        <p:spPr>
          <a:xfrm>
            <a:off x="4150216" y="3086568"/>
            <a:ext cx="29235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SEGUNDO TRIMESTRE</a:t>
            </a:r>
            <a:endParaRPr lang="es-ES" dirty="0"/>
          </a:p>
        </p:txBody>
      </p:sp>
      <p:sp>
        <p:nvSpPr>
          <p:cNvPr id="21" name="CuadroTexto 20"/>
          <p:cNvSpPr txBox="1"/>
          <p:nvPr/>
        </p:nvSpPr>
        <p:spPr>
          <a:xfrm>
            <a:off x="7595315" y="3086568"/>
            <a:ext cx="33404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TERCER TRIMESTRE</a:t>
            </a:r>
            <a:endParaRPr lang="es-ES" dirty="0"/>
          </a:p>
        </p:txBody>
      </p:sp>
      <p:sp>
        <p:nvSpPr>
          <p:cNvPr id="22" name="CuadroTexto 21"/>
          <p:cNvSpPr txBox="1"/>
          <p:nvPr/>
        </p:nvSpPr>
        <p:spPr>
          <a:xfrm>
            <a:off x="1182978" y="3766862"/>
            <a:ext cx="247435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CONOCEN AL RESTO DE LA MANADA</a:t>
            </a:r>
          </a:p>
          <a:p>
            <a:pPr algn="ctr"/>
            <a:r>
              <a:rPr lang="es-ES" dirty="0" smtClean="0"/>
              <a:t> +</a:t>
            </a:r>
          </a:p>
          <a:p>
            <a:pPr algn="ctr"/>
            <a:r>
              <a:rPr lang="es-ES" dirty="0" smtClean="0"/>
              <a:t> SON CAPACES DE ENCONTRAR AFINIDADES CON CADA MIEMBRO DE LA UNIDAD.</a:t>
            </a:r>
            <a:endParaRPr lang="es-ES" dirty="0"/>
          </a:p>
        </p:txBody>
      </p:sp>
      <p:sp>
        <p:nvSpPr>
          <p:cNvPr id="23" name="CuadroTexto 22"/>
          <p:cNvSpPr txBox="1"/>
          <p:nvPr/>
        </p:nvSpPr>
        <p:spPr>
          <a:xfrm>
            <a:off x="4010159" y="3869687"/>
            <a:ext cx="292350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LOS LOBATOS SE ESCUCHAN ENTRE ELLOS CUANDO HABLAN, RESPETANDO EL TURNO DE PALABRA.</a:t>
            </a:r>
          </a:p>
          <a:p>
            <a:endParaRPr lang="es-ES" dirty="0"/>
          </a:p>
        </p:txBody>
      </p:sp>
      <p:sp>
        <p:nvSpPr>
          <p:cNvPr id="24" name="CuadroTexto 23"/>
          <p:cNvSpPr txBox="1"/>
          <p:nvPr/>
        </p:nvSpPr>
        <p:spPr>
          <a:xfrm>
            <a:off x="7324859" y="3869687"/>
            <a:ext cx="277217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LOS LOBATOS SON UNA MANADA DONDE JUEGAN TODOS JUNTOS SIN DEJAR SOLO A NINGÚN LOBATO EN LOS TIEMPOS LIBRES.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953498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9119" y="603283"/>
            <a:ext cx="10058400" cy="1371600"/>
          </a:xfrm>
        </p:spPr>
        <p:txBody>
          <a:bodyPr/>
          <a:lstStyle/>
          <a:p>
            <a:pPr algn="ctr"/>
            <a:r>
              <a:rPr lang="es-ES" dirty="0" smtClean="0"/>
              <a:t>CALENDARIO</a:t>
            </a:r>
            <a:endParaRPr lang="es-ES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2421277"/>
              </p:ext>
            </p:extLst>
          </p:nvPr>
        </p:nvGraphicFramePr>
        <p:xfrm>
          <a:off x="1066800" y="1935571"/>
          <a:ext cx="3647583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414"/>
                <a:gridCol w="2640169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s-ES" dirty="0" smtClean="0"/>
                        <a:t>OCTUBRE</a:t>
                      </a:r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DIA 8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INAUGURACIÓN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DIA 15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REUNIÓN NORMAL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DIA 22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REUNIÓN</a:t>
                      </a:r>
                      <a:r>
                        <a:rPr lang="es-ES" baseline="0" dirty="0" smtClean="0"/>
                        <a:t> CULTURAL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DIA 29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PUENTE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8412568"/>
              </p:ext>
            </p:extLst>
          </p:nvPr>
        </p:nvGraphicFramePr>
        <p:xfrm>
          <a:off x="5932867" y="1974883"/>
          <a:ext cx="3777803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8359"/>
                <a:gridCol w="2319444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s-ES" dirty="0" smtClean="0"/>
                        <a:t>NOVIEMBRE</a:t>
                      </a:r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DIAS</a:t>
                      </a:r>
                      <a:r>
                        <a:rPr lang="es-ES" baseline="0" dirty="0" smtClean="0"/>
                        <a:t> 5-6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SALIDA</a:t>
                      </a:r>
                      <a:r>
                        <a:rPr lang="es-ES" baseline="0" dirty="0" smtClean="0"/>
                        <a:t> DE GRUPO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DIA 12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REUNIÓN NORMAL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DIAS</a:t>
                      </a:r>
                      <a:r>
                        <a:rPr lang="es-ES" baseline="0" dirty="0" smtClean="0"/>
                        <a:t> 19-20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SALIDA</a:t>
                      </a:r>
                      <a:r>
                        <a:rPr lang="es-ES" baseline="0" dirty="0" smtClean="0"/>
                        <a:t> DE UNIDAD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DIA 27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REUNIÓN</a:t>
                      </a:r>
                      <a:r>
                        <a:rPr lang="es-ES" baseline="0" dirty="0" smtClean="0"/>
                        <a:t> NORMAL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9005754"/>
              </p:ext>
            </p:extLst>
          </p:nvPr>
        </p:nvGraphicFramePr>
        <p:xfrm>
          <a:off x="3103807" y="4099652"/>
          <a:ext cx="5349025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7330"/>
                <a:gridCol w="3871695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s-ES" dirty="0" smtClean="0"/>
                        <a:t>DICIEMBRE</a:t>
                      </a:r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DIA 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REUNIÓN</a:t>
                      </a:r>
                      <a:r>
                        <a:rPr lang="es-ES" baseline="0" dirty="0" smtClean="0"/>
                        <a:t> NORMAL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DIA 10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PUENTE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DIA 17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MASTER</a:t>
                      </a:r>
                      <a:r>
                        <a:rPr lang="es-ES" baseline="0" dirty="0" smtClean="0"/>
                        <a:t> CHEF + REUNIÓN CON PADRES PRENAVIDAD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DIAS</a:t>
                      </a:r>
                      <a:r>
                        <a:rPr lang="es-ES" baseline="0" dirty="0" smtClean="0"/>
                        <a:t> 26-30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CAMPAMENTO</a:t>
                      </a:r>
                      <a:r>
                        <a:rPr lang="es-ES" baseline="0" dirty="0" smtClean="0"/>
                        <a:t> DE NAVIDAD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1829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5284" y="462289"/>
            <a:ext cx="10058400" cy="1371600"/>
          </a:xfrm>
        </p:spPr>
        <p:txBody>
          <a:bodyPr/>
          <a:lstStyle/>
          <a:p>
            <a:r>
              <a:rPr lang="es-ES" dirty="0" smtClean="0"/>
              <a:t>MOCHILA PARA FIN DE SEMANA</a:t>
            </a:r>
            <a:endParaRPr lang="es-ES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9720" y="1985216"/>
            <a:ext cx="3370488" cy="3932237"/>
          </a:xfrm>
        </p:spPr>
      </p:pic>
      <p:sp>
        <p:nvSpPr>
          <p:cNvPr id="5" name="CuadroTexto 4"/>
          <p:cNvSpPr txBox="1"/>
          <p:nvPr/>
        </p:nvSpPr>
        <p:spPr>
          <a:xfrm>
            <a:off x="1313644" y="2849551"/>
            <a:ext cx="953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ROPA</a:t>
            </a:r>
            <a:endParaRPr lang="es-ES" dirty="0"/>
          </a:p>
        </p:txBody>
      </p:sp>
      <p:sp>
        <p:nvSpPr>
          <p:cNvPr id="6" name="Abrir llave 5"/>
          <p:cNvSpPr/>
          <p:nvPr/>
        </p:nvSpPr>
        <p:spPr>
          <a:xfrm>
            <a:off x="2343955" y="1833889"/>
            <a:ext cx="450760" cy="230832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CuadroTexto 6"/>
          <p:cNvSpPr txBox="1"/>
          <p:nvPr/>
        </p:nvSpPr>
        <p:spPr>
          <a:xfrm>
            <a:off x="2897746" y="1833889"/>
            <a:ext cx="221516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Guantes</a:t>
            </a:r>
          </a:p>
          <a:p>
            <a:r>
              <a:rPr lang="es-ES" dirty="0" smtClean="0"/>
              <a:t>Gorro</a:t>
            </a:r>
          </a:p>
          <a:p>
            <a:r>
              <a:rPr lang="es-ES" dirty="0" smtClean="0"/>
              <a:t>Bufanda / braga</a:t>
            </a:r>
          </a:p>
          <a:p>
            <a:r>
              <a:rPr lang="es-ES" dirty="0" smtClean="0"/>
              <a:t>Impermeable</a:t>
            </a:r>
          </a:p>
          <a:p>
            <a:r>
              <a:rPr lang="es-ES" dirty="0" smtClean="0"/>
              <a:t>Forro polar</a:t>
            </a:r>
          </a:p>
          <a:p>
            <a:r>
              <a:rPr lang="es-ES" dirty="0" smtClean="0"/>
              <a:t>Sudadera</a:t>
            </a:r>
          </a:p>
          <a:p>
            <a:r>
              <a:rPr lang="es-ES" dirty="0" smtClean="0"/>
              <a:t>2 camisetas</a:t>
            </a:r>
          </a:p>
          <a:p>
            <a:r>
              <a:rPr lang="es-ES" dirty="0" smtClean="0"/>
              <a:t>1 pantalón largo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5112913" y="1833889"/>
            <a:ext cx="266592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2 pares calcetines</a:t>
            </a:r>
          </a:p>
          <a:p>
            <a:r>
              <a:rPr lang="es-ES" dirty="0" smtClean="0"/>
              <a:t>Pijama?</a:t>
            </a:r>
          </a:p>
          <a:p>
            <a:r>
              <a:rPr lang="es-ES" dirty="0" smtClean="0"/>
              <a:t>Zapatillas de deporte</a:t>
            </a:r>
          </a:p>
          <a:p>
            <a:r>
              <a:rPr lang="es-ES" dirty="0" smtClean="0"/>
              <a:t>Polo</a:t>
            </a:r>
          </a:p>
          <a:p>
            <a:r>
              <a:rPr lang="es-ES" dirty="0" smtClean="0"/>
              <a:t>Pantalón de uniforme</a:t>
            </a:r>
          </a:p>
          <a:p>
            <a:endParaRPr lang="es-ES" dirty="0" smtClean="0"/>
          </a:p>
          <a:p>
            <a:endParaRPr lang="es-ES" dirty="0"/>
          </a:p>
        </p:txBody>
      </p:sp>
      <p:sp>
        <p:nvSpPr>
          <p:cNvPr id="9" name="CuadroTexto 8"/>
          <p:cNvSpPr txBox="1"/>
          <p:nvPr/>
        </p:nvSpPr>
        <p:spPr>
          <a:xfrm>
            <a:off x="1015284" y="4324480"/>
            <a:ext cx="502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NECESER: Peine, cepillo de dientes y pasta.</a:t>
            </a:r>
            <a:endParaRPr lang="es-ES" dirty="0"/>
          </a:p>
        </p:txBody>
      </p:sp>
      <p:sp>
        <p:nvSpPr>
          <p:cNvPr id="10" name="CuadroTexto 9"/>
          <p:cNvSpPr txBox="1"/>
          <p:nvPr/>
        </p:nvSpPr>
        <p:spPr>
          <a:xfrm>
            <a:off x="1473430" y="4913648"/>
            <a:ext cx="55636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smtClean="0"/>
              <a:t>+  </a:t>
            </a:r>
            <a:r>
              <a:rPr lang="es-ES" dirty="0" smtClean="0"/>
              <a:t> saco de dormir, aislante, cantimplora, brújula, cuaderno y boli, plato, poto, cubiertos, comida/cena (si os lo especificamos).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08756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6728D11B-929E-4324-91B0-4A4DA4CAC3D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61</TotalTime>
  <Words>419</Words>
  <Application>Microsoft Office PowerPoint</Application>
  <PresentationFormat>Panorámica</PresentationFormat>
  <Paragraphs>116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4" baseType="lpstr">
      <vt:lpstr>Arial</vt:lpstr>
      <vt:lpstr>Century Gothic</vt:lpstr>
      <vt:lpstr>Savon</vt:lpstr>
      <vt:lpstr>MANADA WAINGUNGA</vt:lpstr>
      <vt:lpstr>PAULA  ANDREA GONZALO (SKEO) NACHO</vt:lpstr>
      <vt:lpstr>¿Qué vamos a ver hoy?</vt:lpstr>
      <vt:lpstr>¿Qué son los lobatos?</vt:lpstr>
      <vt:lpstr>¿Cómo funcionamos?</vt:lpstr>
      <vt:lpstr>OBJETIVOS ANUEALES/TRIMESTRALES</vt:lpstr>
      <vt:lpstr>OBJETIVOS ANUEALES/TRIMESTRALES</vt:lpstr>
      <vt:lpstr>CALENDARIO</vt:lpstr>
      <vt:lpstr>MOCHILA PARA FIN DE SEMANA</vt:lpstr>
      <vt:lpstr>NORMAS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MANADA WAINGUNGA</dc:title>
  <dc:creator>Jose Isidro</dc:creator>
  <cp:lastModifiedBy>Jose Isidro</cp:lastModifiedBy>
  <cp:revision>8</cp:revision>
  <dcterms:created xsi:type="dcterms:W3CDTF">2016-10-21T22:00:16Z</dcterms:created>
  <dcterms:modified xsi:type="dcterms:W3CDTF">2016-10-21T23:02:08Z</dcterms:modified>
</cp:coreProperties>
</file>